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982089" y="1574419"/>
            <a:ext cx="3857625" cy="1771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115439" y="3822191"/>
            <a:ext cx="3590925" cy="1780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088379"/>
            <a:ext cx="7204075" cy="2866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267325" cy="771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66596" y="1862327"/>
            <a:ext cx="4898390" cy="3275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12519" y="928116"/>
            <a:ext cx="5606414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43913" y="6393472"/>
            <a:ext cx="5140325" cy="3105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313180" y="928116"/>
            <a:ext cx="5205095" cy="2685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115439" y="3767328"/>
            <a:ext cx="3590925" cy="2647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820164" y="928242"/>
            <a:ext cx="4181475" cy="2886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896364" y="4299458"/>
            <a:ext cx="4038346" cy="3512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334388" y="928116"/>
            <a:ext cx="5157470" cy="2514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10602" y="3918458"/>
            <a:ext cx="5805170" cy="3895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124964" y="1574419"/>
            <a:ext cx="3571875" cy="217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10552" y="4544936"/>
            <a:ext cx="6607175" cy="123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582156"/>
            <a:ext cx="5943600" cy="1878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589395" cy="208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3813047"/>
            <a:ext cx="1666875" cy="476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896364" y="5088635"/>
            <a:ext cx="4038600" cy="3295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839214" y="928242"/>
            <a:ext cx="4143375" cy="265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43927" y="3747770"/>
            <a:ext cx="5943600" cy="4345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782064" y="928242"/>
            <a:ext cx="4257675" cy="3133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867789" y="4224528"/>
            <a:ext cx="4086225" cy="1923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05802" y="1251330"/>
            <a:ext cx="6418707" cy="3620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23265" y="5024628"/>
            <a:ext cx="6384925" cy="770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01027" y="6271259"/>
            <a:ext cx="6628130" cy="30668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43927" y="928242"/>
            <a:ext cx="5943600" cy="795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3877" y="1880870"/>
            <a:ext cx="6743700" cy="354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43927" y="928242"/>
            <a:ext cx="5943600" cy="3137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89280" y="4547615"/>
            <a:ext cx="6652895" cy="445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86752" y="5469635"/>
            <a:ext cx="6454140" cy="2437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837045" cy="4006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43927" y="6056947"/>
            <a:ext cx="5943600" cy="296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Assist.Prof.Dr. Dhia ahmed</dc:title>
  <dcterms:created xsi:type="dcterms:W3CDTF">2018-11-18T11:36:16Z</dcterms:created>
  <dcterms:modified xsi:type="dcterms:W3CDTF">2018-11-18T11:36:16Z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